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285" r:id="rId5"/>
    <p:sldId id="273" r:id="rId6"/>
    <p:sldId id="275" r:id="rId7"/>
    <p:sldId id="276" r:id="rId8"/>
    <p:sldId id="277" r:id="rId9"/>
    <p:sldId id="278" r:id="rId10"/>
    <p:sldId id="287" r:id="rId11"/>
    <p:sldId id="279" r:id="rId12"/>
    <p:sldId id="280" r:id="rId13"/>
    <p:sldId id="281" r:id="rId14"/>
    <p:sldId id="282" r:id="rId15"/>
    <p:sldId id="288" r:id="rId16"/>
    <p:sldId id="283" r:id="rId17"/>
    <p:sldId id="290" r:id="rId18"/>
    <p:sldId id="284" r:id="rId19"/>
    <p:sldId id="258" r:id="rId20"/>
  </p:sldIdLst>
  <p:sldSz cx="24387175" cy="13716000"/>
  <p:notesSz cx="6950075" cy="9236075"/>
  <p:custDataLst>
    <p:tags r:id="rId25"/>
  </p:custData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635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7035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435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835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3872" userDrawn="1">
          <p15:clr>
            <a:srgbClr val="A4A3A4"/>
          </p15:clr>
        </p15:guide>
        <p15:guide id="10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7" autoAdjust="0"/>
    <p:restoredTop sz="71721" autoAdjust="0"/>
  </p:normalViewPr>
  <p:slideViewPr>
    <p:cSldViewPr snapToGrid="0" showGuides="1">
      <p:cViewPr varScale="1">
        <p:scale>
          <a:sx n="50" d="100"/>
          <a:sy n="50" d="100"/>
        </p:scale>
        <p:origin x="168" y="568"/>
      </p:cViewPr>
      <p:guideLst>
        <p:guide orient="horz" pos="3872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7463" y="114300"/>
            <a:ext cx="4448175" cy="2503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829435" rtl="0" eaLnBrk="1" latinLnBrk="0" hangingPunct="1">
      <a:defRPr sz="4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914400" algn="l" defTabSz="1829435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829435" algn="l" defTabSz="1829435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743835" algn="l" defTabSz="1829435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3658235" algn="l" defTabSz="1829435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4573270" algn="l" defTabSz="18294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7670" algn="l" defTabSz="18294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2705" algn="l" defTabSz="18294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7105" algn="l" defTabSz="18294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ltGray">
          <a:xfrm>
            <a:off x="-3" y="-6625"/>
            <a:ext cx="24387179" cy="13722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1445190" y="580575"/>
            <a:ext cx="22673844" cy="252966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88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1469339" y="3172984"/>
            <a:ext cx="22622110" cy="7794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61546" y="4065562"/>
            <a:ext cx="22657487" cy="113204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2400" i="1">
                <a:solidFill>
                  <a:schemeClr val="bg1"/>
                </a:solidFill>
              </a:defRPr>
            </a:lvl1pPr>
            <a:lvl2pPr marL="514350" indent="0">
              <a:buFontTx/>
              <a:buNone/>
              <a:defRPr/>
            </a:lvl2pPr>
            <a:lvl3pPr marL="1028700" indent="0">
              <a:buFontTx/>
              <a:buNone/>
              <a:defRPr/>
            </a:lvl3pPr>
            <a:lvl4pPr marL="1543050" indent="0">
              <a:buFontTx/>
              <a:buNone/>
              <a:defRPr/>
            </a:lvl4pPr>
            <a:lvl5pPr marL="20574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480604" y="3151580"/>
            <a:ext cx="90673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426132" y="11190389"/>
            <a:ext cx="3569848" cy="1052410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/>
            <p:cNvSpPr/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Freeform 6"/>
            <p:cNvSpPr/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/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973845" y="7815568"/>
            <a:ext cx="9358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973845" y="6250878"/>
            <a:ext cx="9358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01884" y="6274037"/>
            <a:ext cx="10740815" cy="14604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01884" y="8202615"/>
            <a:ext cx="10740815" cy="20317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36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25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  <a:endParaRPr lang="en-US" dirty="0"/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901884" y="1083535"/>
            <a:ext cx="10740815" cy="49339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88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>
            <a:fillRect/>
          </a:stretch>
        </p:blipFill>
        <p:spPr>
          <a:xfrm>
            <a:off x="11888669" y="0"/>
            <a:ext cx="12498506" cy="13716000"/>
          </a:xfrm>
          <a:prstGeom prst="rect">
            <a:avLst/>
          </a:prstGeom>
        </p:spPr>
      </p:pic>
      <p:grpSp>
        <p:nvGrpSpPr>
          <p:cNvPr id="18" name="Graphic 6"/>
          <p:cNvGrpSpPr/>
          <p:nvPr userDrawn="1"/>
        </p:nvGrpSpPr>
        <p:grpSpPr>
          <a:xfrm>
            <a:off x="882994" y="11918453"/>
            <a:ext cx="3137976" cy="93298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973845" y="7815568"/>
            <a:ext cx="9358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973845" y="6250878"/>
            <a:ext cx="9358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01884" y="6274037"/>
            <a:ext cx="10740815" cy="14604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01884" y="8202615"/>
            <a:ext cx="10740815" cy="20317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36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25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  <a:endParaRPr lang="en-US" dirty="0"/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901884" y="1083535"/>
            <a:ext cx="10740815" cy="49339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88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>
            <a:fillRect/>
          </a:stretch>
        </p:blipFill>
        <p:spPr>
          <a:xfrm>
            <a:off x="11910354" y="0"/>
            <a:ext cx="12476821" cy="13716000"/>
          </a:xfrm>
          <a:prstGeom prst="rect">
            <a:avLst/>
          </a:prstGeom>
        </p:spPr>
      </p:pic>
      <p:grpSp>
        <p:nvGrpSpPr>
          <p:cNvPr id="18" name="Graphic 6"/>
          <p:cNvGrpSpPr/>
          <p:nvPr userDrawn="1"/>
        </p:nvGrpSpPr>
        <p:grpSpPr>
          <a:xfrm>
            <a:off x="882994" y="11918453"/>
            <a:ext cx="3137976" cy="93298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/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>
            <a:fillRect/>
          </a:stretch>
        </p:blipFill>
        <p:spPr>
          <a:xfrm>
            <a:off x="17990227" y="0"/>
            <a:ext cx="6396950" cy="13716000"/>
          </a:xfrm>
          <a:prstGeom prst="rect">
            <a:avLst/>
          </a:prstGeom>
        </p:spPr>
      </p:pic>
      <p:grpSp>
        <p:nvGrpSpPr>
          <p:cNvPr id="15" name="Graphic 6"/>
          <p:cNvGrpSpPr/>
          <p:nvPr userDrawn="1"/>
        </p:nvGrpSpPr>
        <p:grpSpPr>
          <a:xfrm>
            <a:off x="19629165" y="11129095"/>
            <a:ext cx="3137976" cy="93298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/>
          <p:cNvCxnSpPr/>
          <p:nvPr userDrawn="1"/>
        </p:nvCxnSpPr>
        <p:spPr>
          <a:xfrm>
            <a:off x="377975" y="1342534"/>
            <a:ext cx="17380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7972" y="428615"/>
            <a:ext cx="17514343" cy="8235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77971" y="1694577"/>
            <a:ext cx="17497560" cy="11807778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24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24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24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24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24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defTabSz="1828165">
              <a:defRPr/>
            </a:pPr>
            <a:fld id="{B3BD2672-75C2-438C-BF59-C55A35C73CD5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/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>
            <a:fillRect/>
          </a:stretch>
        </p:blipFill>
        <p:spPr>
          <a:xfrm>
            <a:off x="0" y="0"/>
            <a:ext cx="6396950" cy="13716000"/>
          </a:xfrm>
          <a:prstGeom prst="rect">
            <a:avLst/>
          </a:prstGeom>
        </p:spPr>
      </p:pic>
      <p:grpSp>
        <p:nvGrpSpPr>
          <p:cNvPr id="15" name="Graphic 6"/>
          <p:cNvGrpSpPr/>
          <p:nvPr userDrawn="1"/>
        </p:nvGrpSpPr>
        <p:grpSpPr>
          <a:xfrm>
            <a:off x="1612425" y="11129095"/>
            <a:ext cx="3137976" cy="93298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/>
          <p:cNvCxnSpPr/>
          <p:nvPr userDrawn="1"/>
        </p:nvCxnSpPr>
        <p:spPr>
          <a:xfrm>
            <a:off x="6781274" y="1342534"/>
            <a:ext cx="172279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81275" y="399587"/>
            <a:ext cx="17605900" cy="8235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781275" y="1577132"/>
            <a:ext cx="17605900" cy="1192522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2400"/>
              </a:spcAft>
            </a:pPr>
            <a:r>
              <a:rPr lang="en-US" dirty="0"/>
              <a:t>Edit Master text styles</a:t>
            </a:r>
            <a:endParaRPr lang="en-US" dirty="0"/>
          </a:p>
          <a:p>
            <a:pPr lvl="1">
              <a:spcAft>
                <a:spcPts val="2400"/>
              </a:spcAft>
            </a:pPr>
            <a:r>
              <a:rPr lang="en-US" dirty="0"/>
              <a:t>Second level</a:t>
            </a:r>
            <a:endParaRPr lang="en-US" dirty="0"/>
          </a:p>
          <a:p>
            <a:pPr lvl="2">
              <a:spcAft>
                <a:spcPts val="2400"/>
              </a:spcAft>
            </a:pPr>
            <a:r>
              <a:rPr lang="en-US" dirty="0"/>
              <a:t>Third level</a:t>
            </a:r>
            <a:endParaRPr lang="en-US" dirty="0"/>
          </a:p>
          <a:p>
            <a:pPr lvl="3">
              <a:spcAft>
                <a:spcPts val="2400"/>
              </a:spcAft>
            </a:pPr>
            <a:r>
              <a:rPr lang="en-US" dirty="0"/>
              <a:t>Fourth level</a:t>
            </a:r>
            <a:endParaRPr lang="en-US" dirty="0"/>
          </a:p>
          <a:p>
            <a:pPr lvl="4">
              <a:spcAft>
                <a:spcPts val="2400"/>
              </a:spcAft>
            </a:pPr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2337188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pPr defTabSz="1828165">
              <a:defRPr/>
            </a:pPr>
            <a:fld id="{B3BD2672-75C2-438C-BF59-C55A35C73CD5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1234365" y="6470943"/>
            <a:ext cx="1915274" cy="989950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7912563"/>
            <a:ext cx="24387175" cy="580343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4800" b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" y="2727709"/>
            <a:ext cx="24387175" cy="3210678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8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8" name="Freeform: Shape 7"/>
          <p:cNvSpPr/>
          <p:nvPr/>
        </p:nvSpPr>
        <p:spPr>
          <a:xfrm>
            <a:off x="13301630" y="11146389"/>
            <a:ext cx="19057" cy="19050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7912564"/>
            <a:ext cx="24387175" cy="5803436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48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" y="1016001"/>
            <a:ext cx="24387175" cy="4922386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8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11234365" y="6470943"/>
            <a:ext cx="1915274" cy="989950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48400" y="9537703"/>
            <a:ext cx="18290382" cy="10033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400" y="8236414"/>
            <a:ext cx="18290382" cy="1301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4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dirty="0"/>
              <a:t>Click to edit speaker name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" y="2254543"/>
            <a:ext cx="24387175" cy="321067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8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  <a:endParaRPr lang="en-US" dirty="0"/>
          </a:p>
        </p:txBody>
      </p:sp>
      <p:sp>
        <p:nvSpPr>
          <p:cNvPr id="7" name="Freeform: Shape 6"/>
          <p:cNvSpPr/>
          <p:nvPr userDrawn="1"/>
        </p:nvSpPr>
        <p:spPr>
          <a:xfrm>
            <a:off x="11249611" y="6470943"/>
            <a:ext cx="1915274" cy="989950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3048400" y="10667551"/>
            <a:ext cx="18290382" cy="13017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4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50" indent="0">
              <a:buNone/>
              <a:defRPr lang="en-US" sz="2925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28700" indent="0">
              <a:buNone/>
              <a:defRPr lang="en-US" sz="2925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43050" indent="0">
              <a:buNone/>
              <a:defRPr lang="en-US" sz="2925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400" indent="0">
              <a:buNone/>
              <a:defRPr lang="en-US" sz="2925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" y="1238127"/>
            <a:ext cx="24387175" cy="3841878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675"/>
              </a:spcAft>
              <a:defRPr lang="en-US" sz="8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400" y="7585766"/>
            <a:ext cx="18290382" cy="130129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4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dirty="0"/>
              <a:t>Click to edit speaker name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48400" y="8887063"/>
            <a:ext cx="18290382" cy="100330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8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400" y="11963403"/>
            <a:ext cx="18290382" cy="100330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8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  <a:endParaRPr lang="en-US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11249611" y="5846103"/>
            <a:ext cx="1915274" cy="989950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11249611" y="6470943"/>
            <a:ext cx="1915274" cy="989950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400" y="8236414"/>
            <a:ext cx="18290382" cy="1301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675"/>
              </a:spcAft>
              <a:buNone/>
              <a:defRPr lang="en-US" sz="4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dirty="0"/>
              <a:t>Click to edit speaker name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" y="2254543"/>
            <a:ext cx="24387175" cy="321067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675"/>
              </a:spcAft>
              <a:defRPr lang="en-US" sz="8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48400" y="9537703"/>
            <a:ext cx="18290382" cy="10033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400" y="8236414"/>
            <a:ext cx="18290382" cy="1301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675"/>
              </a:spcAft>
              <a:buNone/>
              <a:defRPr lang="en-US" sz="4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dirty="0"/>
              <a:t>Click to edit speaker name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" y="2254543"/>
            <a:ext cx="24387175" cy="321067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675"/>
              </a:spcAft>
              <a:defRPr lang="en-US" sz="8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48400" y="9537703"/>
            <a:ext cx="18290382" cy="10033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  <a:endParaRPr lang="en-US" dirty="0"/>
          </a:p>
        </p:txBody>
      </p:sp>
      <p:sp>
        <p:nvSpPr>
          <p:cNvPr id="7" name="Freeform: Shape 6"/>
          <p:cNvSpPr/>
          <p:nvPr userDrawn="1"/>
        </p:nvSpPr>
        <p:spPr>
          <a:xfrm>
            <a:off x="11249611" y="6470943"/>
            <a:ext cx="1915274" cy="989950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86"/>
            <a:ext cx="24387175" cy="13712428"/>
          </a:xfrm>
          <a:prstGeom prst="rect">
            <a:avLst/>
          </a:prstGeom>
        </p:spPr>
      </p:pic>
      <p:grpSp>
        <p:nvGrpSpPr>
          <p:cNvPr id="8" name="Graphic 6"/>
          <p:cNvGrpSpPr/>
          <p:nvPr/>
        </p:nvGrpSpPr>
        <p:grpSpPr>
          <a:xfrm>
            <a:off x="1434779" y="11180718"/>
            <a:ext cx="3567553" cy="1060704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1445190" y="580575"/>
            <a:ext cx="22673844" cy="252966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88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1469339" y="3172984"/>
            <a:ext cx="22622110" cy="7794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36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61546" y="4065562"/>
            <a:ext cx="22657487" cy="113204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2400" i="1">
                <a:solidFill>
                  <a:schemeClr val="accent1"/>
                </a:solidFill>
              </a:defRPr>
            </a:lvl1pPr>
            <a:lvl2pPr marL="514350" indent="0">
              <a:buFontTx/>
              <a:buNone/>
              <a:defRPr/>
            </a:lvl2pPr>
            <a:lvl3pPr marL="1028700" indent="0">
              <a:buFontTx/>
              <a:buNone/>
              <a:defRPr/>
            </a:lvl3pPr>
            <a:lvl4pPr marL="1543050" indent="0">
              <a:buFontTx/>
              <a:buNone/>
              <a:defRPr/>
            </a:lvl4pPr>
            <a:lvl5pPr marL="20574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480604" y="3151580"/>
            <a:ext cx="90673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>
            <a:fillRect/>
          </a:stretch>
        </p:blipFill>
        <p:spPr>
          <a:xfrm>
            <a:off x="11964899" y="2"/>
            <a:ext cx="12422276" cy="13767824"/>
          </a:xfrm>
          <a:prstGeom prst="rect">
            <a:avLst/>
          </a:prstGeom>
        </p:spPr>
      </p:pic>
      <p:grpSp>
        <p:nvGrpSpPr>
          <p:cNvPr id="13" name="Graphic 6"/>
          <p:cNvGrpSpPr/>
          <p:nvPr userDrawn="1"/>
        </p:nvGrpSpPr>
        <p:grpSpPr>
          <a:xfrm>
            <a:off x="20353349" y="11929204"/>
            <a:ext cx="3128470" cy="9144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77975" y="787402"/>
            <a:ext cx="11498625" cy="523008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88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77974" y="6267450"/>
            <a:ext cx="1128518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88167" y="6648451"/>
            <a:ext cx="11234168" cy="6686550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>
            <a:fillRect/>
          </a:stretch>
        </p:blipFill>
        <p:spPr>
          <a:xfrm>
            <a:off x="-25410" y="0"/>
            <a:ext cx="12425453" cy="13716000"/>
          </a:xfrm>
          <a:prstGeom prst="rect">
            <a:avLst/>
          </a:prstGeom>
        </p:spPr>
      </p:pic>
      <p:grpSp>
        <p:nvGrpSpPr>
          <p:cNvPr id="19" name="Graphic 6"/>
          <p:cNvGrpSpPr/>
          <p:nvPr userDrawn="1"/>
        </p:nvGrpSpPr>
        <p:grpSpPr>
          <a:xfrm>
            <a:off x="892525" y="11929204"/>
            <a:ext cx="3128470" cy="9144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/>
          <p:cNvSpPr>
            <a:spLocks noGrp="1"/>
          </p:cNvSpPr>
          <p:nvPr>
            <p:ph type="title" hasCustomPrompt="1"/>
          </p:nvPr>
        </p:nvSpPr>
        <p:spPr>
          <a:xfrm>
            <a:off x="12806603" y="1083535"/>
            <a:ext cx="11202601" cy="493395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88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2890525" y="6267450"/>
            <a:ext cx="111186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3032115" y="6648451"/>
            <a:ext cx="11056492" cy="615315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2337188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>
            <a:fillRect/>
          </a:stretch>
        </p:blipFill>
        <p:spPr>
          <a:xfrm>
            <a:off x="2" y="-38348"/>
            <a:ext cx="12400043" cy="13754348"/>
          </a:xfrm>
          <a:prstGeom prst="rect">
            <a:avLst/>
          </a:prstGeom>
        </p:spPr>
      </p:pic>
      <p:sp>
        <p:nvSpPr>
          <p:cNvPr id="1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3032115" y="6648451"/>
            <a:ext cx="11056492" cy="615315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2337188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19" name="Title 11"/>
          <p:cNvSpPr>
            <a:spLocks noGrp="1"/>
          </p:cNvSpPr>
          <p:nvPr>
            <p:ph type="title" hasCustomPrompt="1"/>
          </p:nvPr>
        </p:nvSpPr>
        <p:spPr>
          <a:xfrm>
            <a:off x="12806603" y="1083535"/>
            <a:ext cx="11202601" cy="493395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88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2890525" y="6267450"/>
            <a:ext cx="111186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/>
          <p:cNvGrpSpPr/>
          <p:nvPr userDrawn="1"/>
        </p:nvGrpSpPr>
        <p:grpSpPr>
          <a:xfrm>
            <a:off x="892525" y="11929204"/>
            <a:ext cx="3128470" cy="9144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73" y="1526797"/>
            <a:ext cx="23607130" cy="11975558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24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0205" y="12898439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6282" y="1610685"/>
            <a:ext cx="11959061" cy="12105314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24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3591" y="428615"/>
            <a:ext cx="11882945" cy="823514"/>
          </a:xfrm>
        </p:spPr>
        <p:txBody>
          <a:bodyPr/>
          <a:lstStyle>
            <a:lvl1pPr>
              <a:defRPr sz="64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919396" y="1342534"/>
            <a:ext cx="101476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12193588" y="1342534"/>
            <a:ext cx="11846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64656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grpSp>
        <p:nvGrpSpPr>
          <p:cNvPr id="12" name="Graphic 6"/>
          <p:cNvGrpSpPr/>
          <p:nvPr userDrawn="1"/>
        </p:nvGrpSpPr>
        <p:grpSpPr>
          <a:xfrm>
            <a:off x="22096900" y="12768832"/>
            <a:ext cx="1975876" cy="585216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/>
          <p:cNvGrpSpPr/>
          <p:nvPr userDrawn="1"/>
        </p:nvGrpSpPr>
        <p:grpSpPr>
          <a:xfrm>
            <a:off x="377973" y="12768832"/>
            <a:ext cx="1975876" cy="585216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64" y="1543573"/>
            <a:ext cx="11821495" cy="1217242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defRPr sz="4000"/>
            </a:lvl2pPr>
            <a:lvl3pPr>
              <a:spcAft>
                <a:spcPts val="2400"/>
              </a:spcAft>
              <a:defRPr sz="4000"/>
            </a:lvl3pPr>
            <a:lvl4pPr>
              <a:spcAft>
                <a:spcPts val="2400"/>
              </a:spcAft>
              <a:defRPr sz="3600"/>
            </a:lvl4pPr>
            <a:lvl5pPr>
              <a:spcAft>
                <a:spcPts val="2400"/>
              </a:spcAft>
              <a:defRPr sz="3600"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7974" y="428615"/>
            <a:ext cx="11908307" cy="823514"/>
          </a:xfrm>
        </p:spPr>
        <p:txBody>
          <a:bodyPr/>
          <a:lstStyle>
            <a:lvl1pPr>
              <a:defRPr sz="64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914473" y="1342534"/>
            <a:ext cx="101511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377976" y="1342534"/>
            <a:ext cx="117908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2337188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3042898" y="1426128"/>
            <a:ext cx="10245282" cy="1228987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24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7975" y="1408448"/>
            <a:ext cx="11234362" cy="1230755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defRPr sz="4000"/>
            </a:lvl2pPr>
            <a:lvl3pPr>
              <a:spcAft>
                <a:spcPts val="2400"/>
              </a:spcAft>
              <a:defRPr sz="4000"/>
            </a:lvl3pPr>
            <a:lvl4pPr>
              <a:spcAft>
                <a:spcPts val="2400"/>
              </a:spcAft>
              <a:defRPr sz="3600"/>
            </a:lvl4pPr>
            <a:lvl5pPr>
              <a:spcAft>
                <a:spcPts val="2400"/>
              </a:spcAft>
              <a:defRPr sz="3600"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193" y="3523125"/>
            <a:ext cx="10316916" cy="1019287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2400"/>
              </a:spcAft>
              <a:defRPr sz="4000"/>
            </a:lvl1pPr>
            <a:lvl2pPr>
              <a:spcBef>
                <a:spcPts val="0"/>
              </a:spcBef>
              <a:spcAft>
                <a:spcPts val="2400"/>
              </a:spcAft>
              <a:defRPr sz="3600"/>
            </a:lvl2pPr>
            <a:lvl3pPr>
              <a:spcBef>
                <a:spcPts val="0"/>
              </a:spcBef>
              <a:spcAft>
                <a:spcPts val="2400"/>
              </a:spcAft>
              <a:defRPr sz="2800"/>
            </a:lvl3pPr>
            <a:lvl4pPr>
              <a:spcBef>
                <a:spcPts val="0"/>
              </a:spcBef>
              <a:spcAft>
                <a:spcPts val="2400"/>
              </a:spcAft>
              <a:defRPr sz="2800"/>
            </a:lvl4pPr>
            <a:lvl5pPr>
              <a:spcBef>
                <a:spcPts val="0"/>
              </a:spcBef>
              <a:spcAft>
                <a:spcPts val="240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22050" y="3523132"/>
            <a:ext cx="10367725" cy="1019286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2400"/>
              </a:spcAft>
              <a:defRPr sz="4000"/>
            </a:lvl1pPr>
            <a:lvl2pPr>
              <a:spcBef>
                <a:spcPts val="0"/>
              </a:spcBef>
              <a:spcAft>
                <a:spcPts val="2400"/>
              </a:spcAft>
              <a:defRPr sz="3600"/>
            </a:lvl2pPr>
            <a:lvl3pPr>
              <a:spcBef>
                <a:spcPts val="0"/>
              </a:spcBef>
              <a:spcAft>
                <a:spcPts val="2400"/>
              </a:spcAft>
              <a:defRPr sz="2800"/>
            </a:lvl3pPr>
            <a:lvl4pPr>
              <a:spcBef>
                <a:spcPts val="0"/>
              </a:spcBef>
              <a:spcAft>
                <a:spcPts val="2400"/>
              </a:spcAft>
              <a:defRPr sz="2800"/>
            </a:lvl4pPr>
            <a:lvl5pPr>
              <a:spcBef>
                <a:spcPts val="0"/>
              </a:spcBef>
              <a:spcAft>
                <a:spcPts val="240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29327" y="1771826"/>
            <a:ext cx="10481594" cy="17526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514350" indent="0">
              <a:buNone/>
              <a:defRPr/>
            </a:lvl2pPr>
            <a:lvl3pPr marL="1028700" indent="0">
              <a:buNone/>
              <a:defRPr/>
            </a:lvl3pPr>
            <a:lvl4pPr marL="1543050" indent="0">
              <a:buNone/>
              <a:defRPr/>
            </a:lvl4pPr>
            <a:lvl5pPr marL="2057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2612850" y="1771826"/>
            <a:ext cx="10481594" cy="17526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514350" indent="0">
              <a:buNone/>
              <a:defRPr/>
            </a:lvl2pPr>
            <a:lvl3pPr marL="1028700" indent="0">
              <a:buNone/>
              <a:defRPr/>
            </a:lvl3pPr>
            <a:lvl4pPr marL="1543050" indent="0">
              <a:buNone/>
              <a:defRPr/>
            </a:lvl4pPr>
            <a:lvl5pPr marL="2057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7974" y="1342534"/>
            <a:ext cx="2363123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377975" y="1510020"/>
            <a:ext cx="23286849" cy="11975244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24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24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24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grpSp>
        <p:nvGrpSpPr>
          <p:cNvPr id="13" name="Graphic 6"/>
          <p:cNvGrpSpPr/>
          <p:nvPr userDrawn="1"/>
        </p:nvGrpSpPr>
        <p:grpSpPr>
          <a:xfrm>
            <a:off x="22096900" y="12768832"/>
            <a:ext cx="1975876" cy="585216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>
            <a:fillRect/>
          </a:stretch>
        </p:blipFill>
        <p:spPr>
          <a:xfrm>
            <a:off x="-27633" y="-11967"/>
            <a:ext cx="24414808" cy="1372796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1445190" y="580575"/>
            <a:ext cx="22673844" cy="252966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88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1469339" y="3172984"/>
            <a:ext cx="22622110" cy="7794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61546" y="4065562"/>
            <a:ext cx="22657487" cy="113204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2400" i="1">
                <a:solidFill>
                  <a:schemeClr val="bg1"/>
                </a:solidFill>
              </a:defRPr>
            </a:lvl1pPr>
            <a:lvl2pPr marL="514350" indent="0">
              <a:buFontTx/>
              <a:buNone/>
              <a:defRPr/>
            </a:lvl2pPr>
            <a:lvl3pPr marL="1028700" indent="0">
              <a:buFontTx/>
              <a:buNone/>
              <a:defRPr/>
            </a:lvl3pPr>
            <a:lvl4pPr marL="1543050" indent="0">
              <a:buFontTx/>
              <a:buNone/>
              <a:defRPr/>
            </a:lvl4pPr>
            <a:lvl5pPr marL="20574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auto">
          <a:xfrm>
            <a:off x="1480604" y="3151580"/>
            <a:ext cx="90673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/>
          <p:cNvGrpSpPr/>
          <p:nvPr userDrawn="1"/>
        </p:nvGrpSpPr>
        <p:grpSpPr>
          <a:xfrm>
            <a:off x="1434779" y="11180718"/>
            <a:ext cx="3567553" cy="1060704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7974" y="1342534"/>
            <a:ext cx="2363123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grpSp>
        <p:nvGrpSpPr>
          <p:cNvPr id="14" name="Graphic 6"/>
          <p:cNvGrpSpPr/>
          <p:nvPr userDrawn="1"/>
        </p:nvGrpSpPr>
        <p:grpSpPr>
          <a:xfrm>
            <a:off x="22096900" y="12768832"/>
            <a:ext cx="1975876" cy="585216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grpSp>
        <p:nvGrpSpPr>
          <p:cNvPr id="14" name="Graphic 6"/>
          <p:cNvGrpSpPr/>
          <p:nvPr userDrawn="1"/>
        </p:nvGrpSpPr>
        <p:grpSpPr>
          <a:xfrm>
            <a:off x="22096900" y="12768832"/>
            <a:ext cx="1975876" cy="585216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9786" y="1921166"/>
            <a:ext cx="10882969" cy="106070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24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24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24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19396" y="428615"/>
            <a:ext cx="11274652" cy="8235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919396" y="1342534"/>
            <a:ext cx="1108980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grpSp>
        <p:nvGrpSpPr>
          <p:cNvPr id="11" name="Graphic 6"/>
          <p:cNvGrpSpPr/>
          <p:nvPr userDrawn="1"/>
        </p:nvGrpSpPr>
        <p:grpSpPr>
          <a:xfrm>
            <a:off x="22096900" y="12768832"/>
            <a:ext cx="1975876" cy="585216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/>
          <p:cNvGrpSpPr/>
          <p:nvPr userDrawn="1"/>
        </p:nvGrpSpPr>
        <p:grpSpPr>
          <a:xfrm>
            <a:off x="377973" y="12768832"/>
            <a:ext cx="1975876" cy="585216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45" y="1921166"/>
            <a:ext cx="11807544" cy="106070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24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24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24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7974" y="428615"/>
            <a:ext cx="11815615" cy="8235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377974" y="1342534"/>
            <a:ext cx="1181561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2337188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7972" y="428615"/>
            <a:ext cx="24002297" cy="8235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77974" y="1342534"/>
            <a:ext cx="2363123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6047" y="1921166"/>
            <a:ext cx="23708008" cy="11307724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24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24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24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grpSp>
        <p:nvGrpSpPr>
          <p:cNvPr id="12" name="Graphic 6"/>
          <p:cNvGrpSpPr/>
          <p:nvPr userDrawn="1"/>
        </p:nvGrpSpPr>
        <p:grpSpPr>
          <a:xfrm>
            <a:off x="22096900" y="12768832"/>
            <a:ext cx="1975876" cy="585216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6292" y="1921165"/>
            <a:ext cx="11199364" cy="11239358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24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24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24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19395" y="428615"/>
            <a:ext cx="11035276" cy="8235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919396" y="1342534"/>
            <a:ext cx="1055619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22092244" y="12779153"/>
            <a:ext cx="1966242" cy="579658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/>
            <p:cNvSpPr/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8" name="Freeform 6"/>
            <p:cNvSpPr/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</p:grp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74" y="1921166"/>
            <a:ext cx="10242615" cy="106070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24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24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24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7974" y="428615"/>
            <a:ext cx="10793924" cy="8235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377974" y="1342534"/>
            <a:ext cx="108340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2337188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grpSp>
        <p:nvGrpSpPr>
          <p:cNvPr id="11" name="Graphic 6"/>
          <p:cNvGrpSpPr/>
          <p:nvPr userDrawn="1"/>
        </p:nvGrpSpPr>
        <p:grpSpPr>
          <a:xfrm>
            <a:off x="377973" y="12768832"/>
            <a:ext cx="1975876" cy="585216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 bwMode="auto">
          <a:xfrm>
            <a:off x="22092244" y="12779153"/>
            <a:ext cx="1966242" cy="579658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/>
            <p:cNvSpPr/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6" name="Freeform 6"/>
            <p:cNvSpPr/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7" name="Freeform 7"/>
            <p:cNvSpPr/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7975" y="428615"/>
            <a:ext cx="23631228" cy="82351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972" y="1921162"/>
            <a:ext cx="23783689" cy="109728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24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24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24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24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7974" y="1342534"/>
            <a:ext cx="2363123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22092244" y="12779153"/>
            <a:ext cx="1966242" cy="579658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/>
            <p:cNvSpPr/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16" name="Freeform 6"/>
            <p:cNvSpPr/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17" name="Freeform 7"/>
            <p:cNvSpPr/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18" name="Freeform 9"/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77974" y="1342534"/>
            <a:ext cx="2363123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7972" y="1921164"/>
            <a:ext cx="23783689" cy="10972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2400"/>
              </a:spcAft>
            </a:pPr>
            <a:r>
              <a:rPr lang="en-US" dirty="0"/>
              <a:t>Edit Master text styles</a:t>
            </a:r>
            <a:endParaRPr lang="en-US" dirty="0"/>
          </a:p>
          <a:p>
            <a:pPr lvl="1">
              <a:spcAft>
                <a:spcPts val="2400"/>
              </a:spcAft>
            </a:pPr>
            <a:r>
              <a:rPr lang="en-US" dirty="0"/>
              <a:t>Second level</a:t>
            </a:r>
            <a:endParaRPr lang="en-US" dirty="0"/>
          </a:p>
          <a:p>
            <a:pPr lvl="2">
              <a:spcAft>
                <a:spcPts val="2400"/>
              </a:spcAft>
            </a:pPr>
            <a:r>
              <a:rPr lang="en-US" dirty="0"/>
              <a:t>Third level</a:t>
            </a:r>
            <a:endParaRPr lang="en-US" dirty="0"/>
          </a:p>
          <a:p>
            <a:pPr lvl="3">
              <a:spcAft>
                <a:spcPts val="2400"/>
              </a:spcAft>
            </a:pPr>
            <a:r>
              <a:rPr lang="en-US" dirty="0"/>
              <a:t>Fourth level</a:t>
            </a:r>
            <a:endParaRPr lang="en-US" dirty="0"/>
          </a:p>
          <a:p>
            <a:pPr lvl="4">
              <a:spcAft>
                <a:spcPts val="2400"/>
              </a:spcAft>
            </a:pPr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 bwMode="auto">
          <a:xfrm>
            <a:off x="22092244" y="12779153"/>
            <a:ext cx="1966242" cy="579658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/>
            <p:cNvSpPr/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16" name="Freeform 7"/>
            <p:cNvSpPr/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  <p:sp>
          <p:nvSpPr>
            <p:cNvPr id="17" name="Freeform 9"/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>
            <a:fillRect/>
          </a:stretch>
        </p:blipFill>
        <p:spPr bwMode="auto">
          <a:xfrm>
            <a:off x="0" y="0"/>
            <a:ext cx="24393527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/>
          <p:cNvGrpSpPr/>
          <p:nvPr userDrawn="1"/>
        </p:nvGrpSpPr>
        <p:grpSpPr>
          <a:xfrm>
            <a:off x="19431634" y="11180718"/>
            <a:ext cx="3567553" cy="1060704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77975" y="580575"/>
            <a:ext cx="22634394" cy="252966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10287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88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9734724" y="3172984"/>
            <a:ext cx="13250059" cy="7794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36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741588" y="4065562"/>
            <a:ext cx="13270781" cy="113204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2400" i="1">
                <a:solidFill>
                  <a:schemeClr val="accent1"/>
                </a:solidFill>
              </a:defRPr>
            </a:lvl1pPr>
            <a:lvl2pPr marL="514350" indent="0">
              <a:buFontTx/>
              <a:buNone/>
              <a:defRPr/>
            </a:lvl2pPr>
            <a:lvl3pPr marL="1028700" indent="0">
              <a:buFontTx/>
              <a:buNone/>
              <a:defRPr/>
            </a:lvl3pPr>
            <a:lvl4pPr marL="1543050" indent="0">
              <a:buFontTx/>
              <a:buNone/>
              <a:defRPr/>
            </a:lvl4pPr>
            <a:lvl5pPr marL="20574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22105634" y="3151580"/>
            <a:ext cx="90673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337188" y="12893041"/>
            <a:ext cx="1826061" cy="730250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"/>
            <a:ext cx="24375406" cy="13722626"/>
          </a:xfrm>
          <a:prstGeom prst="rect">
            <a:avLst/>
          </a:prstGeom>
        </p:spPr>
      </p:pic>
      <p:grpSp>
        <p:nvGrpSpPr>
          <p:cNvPr id="12" name="Graphic 6"/>
          <p:cNvGrpSpPr/>
          <p:nvPr userDrawn="1"/>
        </p:nvGrpSpPr>
        <p:grpSpPr>
          <a:xfrm>
            <a:off x="19431634" y="11180718"/>
            <a:ext cx="3567553" cy="1060704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1544178" y="2"/>
            <a:ext cx="21468191" cy="311023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10287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88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5421406" y="3172984"/>
            <a:ext cx="17563378" cy="7794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421523" y="4065562"/>
            <a:ext cx="17590847" cy="113204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2400" i="1">
                <a:solidFill>
                  <a:schemeClr val="tx1"/>
                </a:solidFill>
              </a:defRPr>
            </a:lvl1pPr>
            <a:lvl2pPr marL="514350" indent="0">
              <a:buFontTx/>
              <a:buNone/>
              <a:defRPr/>
            </a:lvl2pPr>
            <a:lvl3pPr marL="1028700" indent="0">
              <a:buFontTx/>
              <a:buNone/>
              <a:defRPr/>
            </a:lvl3pPr>
            <a:lvl4pPr marL="1543050" indent="0">
              <a:buFontTx/>
              <a:buNone/>
              <a:defRPr/>
            </a:lvl4pPr>
            <a:lvl5pPr marL="20574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22105634" y="3151580"/>
            <a:ext cx="90673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/>
          <p:cNvGrpSpPr/>
          <p:nvPr userDrawn="1"/>
        </p:nvGrpSpPr>
        <p:grpSpPr>
          <a:xfrm>
            <a:off x="13303835" y="11918453"/>
            <a:ext cx="3137976" cy="93298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>
            <a:fillRect/>
          </a:stretch>
        </p:blipFill>
        <p:spPr>
          <a:xfrm>
            <a:off x="911584" y="838200"/>
            <a:ext cx="11510696" cy="119634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3388408" y="7815568"/>
            <a:ext cx="9358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388408" y="6250878"/>
            <a:ext cx="9358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13311623" y="1083535"/>
            <a:ext cx="10977087" cy="49339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88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3311623" y="6299202"/>
            <a:ext cx="10977087" cy="1447800"/>
          </a:xfrm>
        </p:spPr>
        <p:txBody>
          <a:bodyPr lIns="0" rIns="0">
            <a:normAutofit/>
          </a:bodyPr>
          <a:lstStyle>
            <a:lvl1pPr marL="0" indent="0">
              <a:lnSpc>
                <a:spcPts val="48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5430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3311623" y="8305800"/>
            <a:ext cx="10977087" cy="22098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6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4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4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4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4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>
            <a:fillRect/>
          </a:stretch>
        </p:blipFill>
        <p:spPr>
          <a:xfrm>
            <a:off x="17428" y="0"/>
            <a:ext cx="12404851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/>
          <p:cNvGrpSpPr/>
          <p:nvPr userDrawn="1"/>
        </p:nvGrpSpPr>
        <p:grpSpPr>
          <a:xfrm>
            <a:off x="13303835" y="11918453"/>
            <a:ext cx="3137976" cy="93298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>
            <a:fillRect/>
          </a:stretch>
        </p:blipFill>
        <p:spPr>
          <a:xfrm>
            <a:off x="0" y="0"/>
            <a:ext cx="12422280" cy="13716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3388408" y="7815568"/>
            <a:ext cx="9358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388408" y="6250878"/>
            <a:ext cx="9358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13311623" y="1083535"/>
            <a:ext cx="10977087" cy="49339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88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3311623" y="6299202"/>
            <a:ext cx="10977087" cy="1447800"/>
          </a:xfrm>
        </p:spPr>
        <p:txBody>
          <a:bodyPr lIns="0" rIns="0">
            <a:normAutofit/>
          </a:bodyPr>
          <a:lstStyle>
            <a:lvl1pPr marL="0" indent="0">
              <a:lnSpc>
                <a:spcPts val="48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5430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3311623" y="8305800"/>
            <a:ext cx="10977087" cy="22098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6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4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4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4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4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>
            <a:fillRect/>
          </a:stretch>
        </p:blipFill>
        <p:spPr>
          <a:xfrm>
            <a:off x="911584" y="838200"/>
            <a:ext cx="11510696" cy="119634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3388408" y="7815568"/>
            <a:ext cx="9358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388408" y="6250878"/>
            <a:ext cx="9358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13311623" y="1083535"/>
            <a:ext cx="10977087" cy="49339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88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3311623" y="6299202"/>
            <a:ext cx="10977087" cy="1447800"/>
          </a:xfrm>
        </p:spPr>
        <p:txBody>
          <a:bodyPr lIns="0" rIns="0">
            <a:normAutofit/>
          </a:bodyPr>
          <a:lstStyle>
            <a:lvl1pPr marL="0" indent="0">
              <a:lnSpc>
                <a:spcPts val="48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5430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3311623" y="8305800"/>
            <a:ext cx="10977087" cy="22098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6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4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4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4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4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>
            <a:fillRect/>
          </a:stretch>
        </p:blipFill>
        <p:spPr>
          <a:xfrm>
            <a:off x="-54543" y="0"/>
            <a:ext cx="12476821" cy="13716000"/>
          </a:xfrm>
          <a:prstGeom prst="rect">
            <a:avLst/>
          </a:prstGeom>
        </p:spPr>
      </p:pic>
      <p:grpSp>
        <p:nvGrpSpPr>
          <p:cNvPr id="19" name="Graphic 6"/>
          <p:cNvGrpSpPr/>
          <p:nvPr userDrawn="1"/>
        </p:nvGrpSpPr>
        <p:grpSpPr>
          <a:xfrm>
            <a:off x="13303835" y="11918453"/>
            <a:ext cx="3137976" cy="93298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/>
          <p:cNvGrpSpPr/>
          <p:nvPr userDrawn="1"/>
        </p:nvGrpSpPr>
        <p:grpSpPr>
          <a:xfrm>
            <a:off x="882994" y="11918453"/>
            <a:ext cx="3137976" cy="93298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/>
          <p:cNvCxnSpPr/>
          <p:nvPr userDrawn="1"/>
        </p:nvCxnSpPr>
        <p:spPr>
          <a:xfrm>
            <a:off x="973845" y="7815568"/>
            <a:ext cx="9358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973845" y="6250878"/>
            <a:ext cx="9358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01884" y="6274037"/>
            <a:ext cx="10740815" cy="14604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01884" y="8202615"/>
            <a:ext cx="10740815" cy="20317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36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25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  <a:endParaRPr lang="en-US" dirty="0"/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901884" y="1083535"/>
            <a:ext cx="10740815" cy="49339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10287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88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>
            <a:fillRect/>
          </a:stretch>
        </p:blipFill>
        <p:spPr>
          <a:xfrm>
            <a:off x="11888668" y="-22997"/>
            <a:ext cx="12498508" cy="13738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1" Type="http://schemas.openxmlformats.org/officeDocument/2006/relationships/theme" Target="../theme/theme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/>
          <p:cNvGrpSpPr/>
          <p:nvPr userDrawn="1"/>
        </p:nvGrpSpPr>
        <p:grpSpPr>
          <a:xfrm>
            <a:off x="22096900" y="12768832"/>
            <a:ext cx="1975876" cy="585216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/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9615" y="1493240"/>
            <a:ext cx="23612000" cy="11974932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7974" y="428615"/>
            <a:ext cx="23631230" cy="823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6328" y="1342534"/>
            <a:ext cx="219484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377974" y="1342534"/>
            <a:ext cx="236312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734" y="12893041"/>
            <a:ext cx="182606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hf hdr="0" ftr="0" dt="0"/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6400" b="0" kern="1200" cap="none" spc="56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454025" indent="-454025" algn="l" defTabSz="1028700" rtl="0" eaLnBrk="1" latinLnBrk="0" hangingPunct="1">
        <a:lnSpc>
          <a:spcPct val="95000"/>
        </a:lnSpc>
        <a:spcBef>
          <a:spcPts val="0"/>
        </a:spcBef>
        <a:spcAft>
          <a:spcPts val="3600"/>
        </a:spcAft>
        <a:buFont typeface="Arial" panose="020B0604020202020204" pitchFamily="34" charset="0"/>
        <a:buChar char="»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923925" indent="-409575" algn="l" defTabSz="1028700" rtl="0" eaLnBrk="1" latinLnBrk="0" hangingPunct="1">
        <a:lnSpc>
          <a:spcPct val="95000"/>
        </a:lnSpc>
        <a:spcBef>
          <a:spcPts val="0"/>
        </a:spcBef>
        <a:spcAft>
          <a:spcPts val="3600"/>
        </a:spcAft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68425" indent="-339725" algn="l" defTabSz="1028700" rtl="0" eaLnBrk="1" latinLnBrk="0" hangingPunct="1">
        <a:lnSpc>
          <a:spcPct val="95000"/>
        </a:lnSpc>
        <a:spcBef>
          <a:spcPts val="0"/>
        </a:spcBef>
        <a:spcAft>
          <a:spcPts val="3600"/>
        </a:spcAft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9450" indent="-406400" algn="l" defTabSz="1028700" rtl="0" eaLnBrk="1" latinLnBrk="0" hangingPunct="1">
        <a:lnSpc>
          <a:spcPct val="95000"/>
        </a:lnSpc>
        <a:spcBef>
          <a:spcPts val="0"/>
        </a:spcBef>
        <a:spcAft>
          <a:spcPts val="3600"/>
        </a:spcAft>
        <a:buFont typeface="Arial" panose="020B0604020202020204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393950" indent="-336550" algn="l" defTabSz="1028700" rtl="0" eaLnBrk="1" latinLnBrk="0" hangingPunct="1">
        <a:lnSpc>
          <a:spcPct val="95000"/>
        </a:lnSpc>
        <a:spcBef>
          <a:spcPts val="0"/>
        </a:spcBef>
        <a:spcAft>
          <a:spcPts val="3600"/>
        </a:spcAft>
        <a:buFont typeface="Arial" panose="020B0604020202020204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3.xml"/><Relationship Id="rId5" Type="http://schemas.openxmlformats.org/officeDocument/2006/relationships/image" Target="../media/image23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hyperlink" Target="http://www.checkyourworkgroup.online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4.png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tags" Target="../tags/tag2.xml"/><Relationship Id="rId3" Type="http://schemas.openxmlformats.org/officeDocument/2006/relationships/image" Target="../media/image14.png"/><Relationship Id="rId2" Type="http://schemas.openxmlformats.org/officeDocument/2006/relationships/tags" Target="../tags/tag1.xml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6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4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7830" y="1129215"/>
            <a:ext cx="22673844" cy="2529662"/>
          </a:xfrm>
        </p:spPr>
        <p:txBody>
          <a:bodyPr/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Work</a:t>
            </a:r>
            <a:b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 7346 Cloud Computing</a:t>
            </a:r>
            <a:endParaRPr lang="en-US" altLang="zh-CN" sz="4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9919" y="9136386"/>
            <a:ext cx="22622110" cy="1965347"/>
          </a:xfrm>
        </p:spPr>
        <p:txBody>
          <a:bodyPr/>
          <a:lstStyle/>
          <a:p>
            <a:pPr algn="ctr"/>
            <a:r>
              <a:rPr kumimoji="1" lang="en-US" altLang="zh-CN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6</a:t>
            </a:r>
            <a:br>
              <a:rPr kumimoji="1" lang="en-US" altLang="zh-CN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Members: </a:t>
            </a:r>
            <a:r>
              <a:rPr kumimoji="1"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Bingying</a:t>
            </a:r>
            <a:r>
              <a:rPr kumimoji="1"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Liang, </a:t>
            </a:r>
            <a:r>
              <a:rPr kumimoji="1"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Hanyun</a:t>
            </a:r>
            <a:r>
              <a:rPr kumimoji="1"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Wei, Lei </a:t>
            </a:r>
            <a:r>
              <a:rPr kumimoji="1"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endParaRPr kumimoji="1" lang="en-US" sz="4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July 19, 2023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0595" y="1920875"/>
            <a:ext cx="17710150" cy="10607040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96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√</a:t>
            </a:r>
            <a:r>
              <a:rPr lang="en-US" sz="6000" dirty="0">
                <a:solidFill>
                  <a:srgbClr val="7030A0"/>
                </a:solidFill>
              </a:rPr>
              <a:t> </a:t>
            </a:r>
            <a:r>
              <a:rPr lang="en-US" sz="6000" i="1" u="sng" dirty="0"/>
              <a:t>Security </a:t>
            </a:r>
            <a:r>
              <a:rPr lang="en-US" sz="6000" dirty="0"/>
              <a:t>                        </a:t>
            </a:r>
            <a:r>
              <a:rPr lang="en-US" sz="96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√ </a:t>
            </a:r>
            <a:r>
              <a:rPr lang="en-US" sz="6000" i="1" u="sng" dirty="0"/>
              <a:t>Performance</a:t>
            </a:r>
            <a:endParaRPr lang="en-US" sz="6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6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6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√</a:t>
            </a:r>
            <a:r>
              <a:rPr lang="en-US" sz="9600" b="1" i="1" u="sng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 </a:t>
            </a:r>
            <a:r>
              <a:rPr lang="en-US" sz="6000" i="1" u="sng" dirty="0"/>
              <a:t>Availability </a:t>
            </a:r>
            <a:r>
              <a:rPr lang="en-US" sz="6000" dirty="0"/>
              <a:t>                    </a:t>
            </a:r>
            <a:r>
              <a:rPr lang="en-US" sz="96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√ </a:t>
            </a:r>
            <a:r>
              <a:rPr lang="en-US" sz="6000" i="1" u="sng" dirty="0"/>
              <a:t>Usability</a:t>
            </a:r>
            <a:endParaRPr lang="en-US" sz="6000" i="1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dirty="0"/>
              <a:t>Priorities</a:t>
            </a:r>
            <a:endParaRPr lang="en-US" sz="8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FFFF"/>
                </a:solidFill>
                <a:effectLst/>
                <a:latin typeface="CMSS12"/>
              </a:rPr>
              <a:t>.</a:t>
            </a:r>
            <a:br>
              <a:rPr lang="en-US" dirty="0">
                <a:effectLst/>
              </a:rPr>
            </a:br>
            <a:r>
              <a:rPr lang="en-US" b="1" dirty="0">
                <a:effectLst/>
              </a:rPr>
              <a:t>Advantages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919710" y="4542661"/>
            <a:ext cx="12255500" cy="624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 </a:t>
            </a:r>
            <a:r>
              <a:rPr lang="en-US" sz="8000" i="1" dirty="0">
                <a:solidFill>
                  <a:schemeClr val="bg1"/>
                </a:solidFill>
              </a:rPr>
              <a:t>Cost-effective</a:t>
            </a:r>
            <a:endParaRPr lang="en-US" sz="8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8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0" i="1" dirty="0">
                <a:solidFill>
                  <a:schemeClr val="bg1"/>
                </a:solidFill>
              </a:rPr>
              <a:t> Security</a:t>
            </a:r>
            <a:endParaRPr lang="en-US" sz="8000" i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8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 Low Latency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7100" y="2684145"/>
            <a:ext cx="10970895" cy="9401175"/>
          </a:xfrm>
          <a:prstGeom prst="pi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39495" y="2974845"/>
            <a:ext cx="15919450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7200" i="1" dirty="0">
                <a:solidFill>
                  <a:schemeClr val="bg1"/>
                </a:solidFill>
              </a:rPr>
              <a:t> Navigating service is complex</a:t>
            </a:r>
            <a:endParaRPr lang="en-US" sz="7200" i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7200" i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7200" i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7200" i="1" dirty="0">
                <a:solidFill>
                  <a:schemeClr val="bg1"/>
                </a:solidFill>
              </a:rPr>
              <a:t> Risks</a:t>
            </a:r>
            <a:endParaRPr lang="en-US" sz="7200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31390" y="7912100"/>
            <a:ext cx="9845675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4000" i="1" dirty="0">
                <a:solidFill>
                  <a:schemeClr val="bg1"/>
                </a:solidFill>
              </a:rPr>
              <a:t>Downtime Risk</a:t>
            </a:r>
            <a:endParaRPr lang="en-US" sz="4000" i="1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4000" i="1" dirty="0">
                <a:solidFill>
                  <a:schemeClr val="bg1"/>
                </a:solidFill>
              </a:rPr>
              <a:t>Performance Risk</a:t>
            </a:r>
            <a:endParaRPr lang="en-US" sz="4000" i="1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4000" i="1" dirty="0">
                <a:solidFill>
                  <a:schemeClr val="bg1"/>
                </a:solidFill>
              </a:rPr>
              <a:t>Privacy Risk</a:t>
            </a:r>
            <a:endParaRPr lang="en-US" sz="4000" i="1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4000" i="1" dirty="0">
                <a:solidFill>
                  <a:schemeClr val="bg1"/>
                </a:solidFill>
              </a:rPr>
              <a:t>Lock-in Risk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8" name="加号 7"/>
          <p:cNvSpPr/>
          <p:nvPr/>
        </p:nvSpPr>
        <p:spPr>
          <a:xfrm>
            <a:off x="1582420" y="7912100"/>
            <a:ext cx="648970" cy="588645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加号 8"/>
          <p:cNvSpPr/>
          <p:nvPr>
            <p:custDataLst>
              <p:tags r:id="rId1"/>
            </p:custDataLst>
          </p:nvPr>
        </p:nvSpPr>
        <p:spPr>
          <a:xfrm>
            <a:off x="1582420" y="8500745"/>
            <a:ext cx="648970" cy="588645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加号 9"/>
          <p:cNvSpPr/>
          <p:nvPr>
            <p:custDataLst>
              <p:tags r:id="rId2"/>
            </p:custDataLst>
          </p:nvPr>
        </p:nvSpPr>
        <p:spPr>
          <a:xfrm>
            <a:off x="1582420" y="9154795"/>
            <a:ext cx="648970" cy="588645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加号 10"/>
          <p:cNvSpPr/>
          <p:nvPr>
            <p:custDataLst>
              <p:tags r:id="rId3"/>
            </p:custDataLst>
          </p:nvPr>
        </p:nvSpPr>
        <p:spPr>
          <a:xfrm>
            <a:off x="1582420" y="9809480"/>
            <a:ext cx="648970" cy="588645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内容占位符 11"/>
          <p:cNvPicPr>
            <a:picLocks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193905" y="4641850"/>
            <a:ext cx="10762615" cy="7128510"/>
          </a:xfrm>
          <a:prstGeom prst="cloud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0088" y="4114799"/>
            <a:ext cx="10977087" cy="3553685"/>
          </a:xfrm>
        </p:spPr>
        <p:txBody>
          <a:bodyPr/>
          <a:lstStyle/>
          <a:p>
            <a:r>
              <a:rPr lang="en-US" dirty="0"/>
              <a:t>Demo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quarter" idx="12"/>
          </p:nvPr>
        </p:nvSpPr>
        <p:spPr>
          <a:xfrm>
            <a:off x="3433845" y="8236588"/>
            <a:ext cx="18290382" cy="1003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>
                <a:solidFill>
                  <a:schemeClr val="bg1"/>
                </a:solidFill>
                <a:effectLst/>
                <a:latin typeface="CMTT10"/>
                <a:hlinkClick r:id="rId1"/>
              </a:rPr>
              <a:t>http://www.checkyourworkgroup.online</a:t>
            </a:r>
            <a:r>
              <a:rPr lang="en-US" sz="6600" dirty="0">
                <a:effectLst/>
                <a:latin typeface="CMTT10"/>
                <a:hlinkClick r:id="rId1"/>
              </a:rPr>
              <a:t> </a:t>
            </a:r>
            <a:endParaRPr lang="en-US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12898755"/>
            <a:ext cx="1826260" cy="730250"/>
          </a:xfrm>
        </p:spPr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altLang="zh-CN"/>
              <a:t>DEMO</a:t>
            </a:r>
            <a:endParaRPr altLang="zh-CN"/>
          </a:p>
        </p:txBody>
      </p:sp>
      <p:sp>
        <p:nvSpPr>
          <p:cNvPr id="4" name="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1084" y="2683735"/>
            <a:ext cx="10740815" cy="4933950"/>
          </a:xfrm>
        </p:spPr>
        <p:txBody>
          <a:bodyPr/>
          <a:lstStyle/>
          <a:p>
            <a:r>
              <a:rPr lang="en-US" dirty="0"/>
              <a:t>Contributions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Contributions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64130" y="2921000"/>
            <a:ext cx="20541615" cy="470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feasible cloud architecture is proposed and implemented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Offered steps toward a better understanding of AWS projects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Given other developers as an example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1026775"/>
            <a:ext cx="24386540" cy="268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5225" y="4633595"/>
            <a:ext cx="17317720" cy="2529840"/>
          </a:xfrm>
        </p:spPr>
        <p:txBody>
          <a:bodyPr/>
          <a:lstStyle/>
          <a:p>
            <a:r>
              <a:rPr lang="en-US" altLang="zh-CN" sz="9600" i="1" dirty="0">
                <a:effectLst/>
              </a:rPr>
              <a:t>Thank you for listening</a:t>
            </a:r>
            <a:br>
              <a:rPr lang="en-US" altLang="zh-CN" sz="9600" i="1" dirty="0">
                <a:effectLst/>
              </a:rPr>
            </a:br>
            <a:endParaRPr lang="en-US" sz="9600" i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198021" y="4633887"/>
            <a:ext cx="22657487" cy="1132040"/>
          </a:xfrm>
        </p:spPr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12893675"/>
            <a:ext cx="1825625" cy="730250"/>
          </a:xfrm>
        </p:spPr>
        <p:txBody>
          <a:bodyPr/>
          <a:lstStyle/>
          <a:p>
            <a:pPr defTabSz="1828165">
              <a:defRPr/>
            </a:pPr>
            <a:fld id="{B3BD2672-75C2-438C-BF59-C55A35C73CD5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9390" y="4701540"/>
            <a:ext cx="10977245" cy="1870710"/>
          </a:xfrm>
          <a:ln>
            <a:noFill/>
          </a:ln>
        </p:spPr>
        <p:txBody>
          <a:bodyPr/>
          <a:lstStyle/>
          <a:p>
            <a:r>
              <a:rPr lang="en-US" i="1" dirty="0"/>
              <a:t>Check your work</a:t>
            </a:r>
            <a:r>
              <a:rPr lang="en-US" dirty="0"/>
              <a:t> </a:t>
            </a:r>
            <a:r>
              <a:rPr lang="en-US" sz="9600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9600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黑色背景上的许多问号"/>
          <p:cNvPicPr>
            <a:picLocks noChangeAspect="1"/>
          </p:cNvPicPr>
          <p:nvPr/>
        </p:nvPicPr>
        <p:blipFill rotWithShape="1">
          <a:blip r:embed="rId1"/>
          <a:srcRect l="45777" r="2" b="2"/>
          <a:stretch>
            <a:fillRect/>
          </a:stretch>
        </p:blipFill>
        <p:spPr>
          <a:xfrm>
            <a:off x="-1" y="903"/>
            <a:ext cx="12191175" cy="13715097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551275" y="6990080"/>
            <a:ext cx="3067050" cy="1898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731750" y="6572250"/>
            <a:ext cx="10705465" cy="742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853127" y="7796607"/>
            <a:ext cx="10367725" cy="101928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4000" dirty="0">
                <a:effectLst/>
                <a:latin typeface="CMSS10"/>
              </a:rPr>
              <a:t>Grading automatically, persistent and auditable.</a:t>
            </a:r>
            <a:endParaRPr lang="en-US" altLang="zh-CN" sz="4000" dirty="0">
              <a:effectLst/>
              <a:latin typeface="CMSS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4000" dirty="0">
                <a:effectLst/>
                <a:latin typeface="CMSS10"/>
              </a:rPr>
              <a:t>A plagiarism detection</a:t>
            </a:r>
            <a:endParaRPr lang="en-US" altLang="zh-CN" sz="4000" dirty="0">
              <a:effectLst/>
              <a:latin typeface="CMSS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4000" dirty="0">
                <a:effectLst/>
                <a:latin typeface="CMSS10"/>
              </a:rPr>
              <a:t>University’s learning management system (LMS).</a:t>
            </a:r>
            <a:endParaRPr lang="en-US" altLang="zh-CN" sz="4000" dirty="0">
              <a:effectLst/>
              <a:latin typeface="CMSS1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of Check Your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53127" y="1755392"/>
            <a:ext cx="21956073" cy="5102608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university has greatly expanded its CS course and wants to be able to automate the grading of simple programming assignments. </a:t>
            </a:r>
            <a:endParaRPr lang="en-US" altLang="zh-CN" sz="600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600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53127" y="6163983"/>
            <a:ext cx="4488944" cy="1817204"/>
          </a:xfrm>
        </p:spPr>
        <p:txBody>
          <a:bodyPr/>
          <a:lstStyle/>
          <a:p>
            <a:r>
              <a:rPr lang="en-US" b="0" i="1" dirty="0">
                <a:highlight>
                  <a:srgbClr val="FF0000"/>
                </a:highlight>
              </a:rPr>
              <a:t>Requirements:</a:t>
            </a:r>
            <a:endParaRPr lang="en-US" b="0" i="1" dirty="0">
              <a:highlight>
                <a:srgbClr val="FF0000"/>
              </a:highligh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3706"/>
          <a:stretch>
            <a:fillRect/>
          </a:stretch>
        </p:blipFill>
        <p:spPr>
          <a:xfrm>
            <a:off x="12998450" y="5289550"/>
            <a:ext cx="8645525" cy="760349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Solution-LMS</a:t>
            </a:r>
            <a:endParaRPr lang="en-US" b="1" dirty="0"/>
          </a:p>
        </p:txBody>
      </p:sp>
      <p:pic>
        <p:nvPicPr>
          <p:cNvPr id="6" name="Picture 1" descr="page5image20366144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80" y="2461895"/>
            <a:ext cx="16000730" cy="1043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Solution-Roles</a:t>
            </a:r>
            <a:endParaRPr lang="en-US" b="1" dirty="0"/>
          </a:p>
        </p:txBody>
      </p:sp>
      <p:pic>
        <p:nvPicPr>
          <p:cNvPr id="5" name="Picture 8" descr="page6image2074443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" y="2188845"/>
            <a:ext cx="16420465" cy="1070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Solution-Auto Grade</a:t>
            </a:r>
            <a:endParaRPr lang="en-US" b="1" dirty="0"/>
          </a:p>
        </p:txBody>
      </p:sp>
      <p:pic>
        <p:nvPicPr>
          <p:cNvPr id="5" name="Picture 8" descr="page7image2019507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365" y="1950720"/>
            <a:ext cx="14518005" cy="1138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Solution-Plagiarism</a:t>
            </a:r>
            <a:endParaRPr lang="en-US" b="1" dirty="0"/>
          </a:p>
        </p:txBody>
      </p:sp>
      <p:pic>
        <p:nvPicPr>
          <p:cNvPr id="6" name="Picture 8" descr="page8image2063723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80" y="2299970"/>
            <a:ext cx="14444345" cy="1027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6888" y="1579879"/>
            <a:ext cx="6979997" cy="4368801"/>
          </a:xfrm>
        </p:spPr>
        <p:txBody>
          <a:bodyPr/>
          <a:lstStyle/>
          <a:p>
            <a:r>
              <a:rPr lang="en-US" i="1" dirty="0"/>
              <a:t>Cloud-based Architecture</a:t>
            </a:r>
            <a:endParaRPr lang="en-US" i="1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43400" y="6990080"/>
            <a:ext cx="3067050" cy="189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Cloud-based Architecture</a:t>
            </a:r>
            <a:endParaRPr lang="en-US" b="1" dirty="0"/>
          </a:p>
        </p:txBody>
      </p:sp>
      <p:pic>
        <p:nvPicPr>
          <p:cNvPr id="5" name="Picture 8" descr="page10image20874464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66" y="1504582"/>
            <a:ext cx="18778842" cy="1178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PP_MARK_KEY" val="c44d65e5-7f91-4de6-8ebe-8b69ec1cd11f"/>
  <p:tag name="COMMONDATA" val="eyJoZGlkIjoiZDRkMzY0N2E4NzdlYmYyNjA3YzEzMTBlODkxY2I0OTQ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11974,&quot;width&quot;:14139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0</TotalTime>
  <Words>1035</Words>
  <Application>WPS 演示</Application>
  <PresentationFormat>Custom</PresentationFormat>
  <Paragraphs>100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Georgia</vt:lpstr>
      <vt:lpstr>Arial</vt:lpstr>
      <vt:lpstr>Calibri</vt:lpstr>
      <vt:lpstr>Times New Roman</vt:lpstr>
      <vt:lpstr>Georgia</vt:lpstr>
      <vt:lpstr>CMSS10</vt:lpstr>
      <vt:lpstr>Segoe Print</vt:lpstr>
      <vt:lpstr>CMSS12</vt:lpstr>
      <vt:lpstr>CMTT10</vt:lpstr>
      <vt:lpstr>微软雅黑</vt:lpstr>
      <vt:lpstr>Arial Unicode MS</vt:lpstr>
      <vt:lpstr>等线</vt:lpstr>
      <vt:lpstr>brand 2019</vt:lpstr>
      <vt:lpstr>Check Your Work</vt:lpstr>
      <vt:lpstr>Check your work?</vt:lpstr>
      <vt:lpstr>Introduction of Check Your Work</vt:lpstr>
      <vt:lpstr>Solution-LMS</vt:lpstr>
      <vt:lpstr>Solution-Roles</vt:lpstr>
      <vt:lpstr>Solution-Auto Grade</vt:lpstr>
      <vt:lpstr>Solution-Plagiarism</vt:lpstr>
      <vt:lpstr>Cloud-based Architecture</vt:lpstr>
      <vt:lpstr>Cloud-based Architecture</vt:lpstr>
      <vt:lpstr>Priorities</vt:lpstr>
      <vt:lpstr>Advantages  Advantages</vt:lpstr>
      <vt:lpstr>Limitations</vt:lpstr>
      <vt:lpstr>Demo</vt:lpstr>
      <vt:lpstr>Demo</vt:lpstr>
      <vt:lpstr>Contributions</vt:lpstr>
      <vt:lpstr>Contributions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idiot</cp:lastModifiedBy>
  <cp:revision>46</cp:revision>
  <cp:lastPrinted>2021-05-12T17:20:00Z</cp:lastPrinted>
  <dcterms:created xsi:type="dcterms:W3CDTF">2021-08-31T14:05:00Z</dcterms:created>
  <dcterms:modified xsi:type="dcterms:W3CDTF">2023-07-19T20:32:40Z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F164F16C3AE0480E94473287D2F9DC7A_12</vt:lpwstr>
  </property>
  <property fmtid="{D5CDD505-2E9C-101B-9397-08002B2CF9AE}" pid="3" name="KSOProductBuildVer">
    <vt:lpwstr>2052-11.1.0.14309</vt:lpwstr>
  </property>
</Properties>
</file>